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AdBhashitha" panose="02040503050201020203" pitchFamily="18" charset="0"/>
      <p:regular r:id="rId4"/>
    </p:embeddedFont>
    <p:embeddedFont>
      <p:font typeface="Athens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2" d="100"/>
          <a:sy n="82" d="100"/>
        </p:scale>
        <p:origin x="33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425" y="345365"/>
            <a:ext cx="7021551" cy="9367671"/>
            <a:chOff x="0" y="0"/>
            <a:chExt cx="11795358" cy="157365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5358" cy="15736557"/>
            </a:xfrm>
            <a:custGeom>
              <a:avLst/>
              <a:gdLst/>
              <a:ahLst/>
              <a:cxnLst/>
              <a:rect l="l" t="t" r="r" b="b"/>
              <a:pathLst>
                <a:path w="11795358" h="15736557">
                  <a:moveTo>
                    <a:pt x="60960" y="504483"/>
                  </a:moveTo>
                  <a:lnTo>
                    <a:pt x="142240" y="354330"/>
                  </a:lnTo>
                  <a:lnTo>
                    <a:pt x="142240" y="985636"/>
                  </a:lnTo>
                  <a:lnTo>
                    <a:pt x="158750" y="985636"/>
                  </a:lnTo>
                  <a:lnTo>
                    <a:pt x="158750" y="339090"/>
                  </a:lnTo>
                  <a:lnTo>
                    <a:pt x="340360" y="157480"/>
                  </a:lnTo>
                  <a:lnTo>
                    <a:pt x="1370078" y="157480"/>
                  </a:lnTo>
                  <a:lnTo>
                    <a:pt x="1370078" y="140970"/>
                  </a:lnTo>
                  <a:lnTo>
                    <a:pt x="362277" y="140970"/>
                  </a:lnTo>
                  <a:lnTo>
                    <a:pt x="631309" y="60960"/>
                  </a:lnTo>
                  <a:lnTo>
                    <a:pt x="1370078" y="60960"/>
                  </a:lnTo>
                  <a:lnTo>
                    <a:pt x="1370078" y="0"/>
                  </a:lnTo>
                  <a:lnTo>
                    <a:pt x="0" y="0"/>
                  </a:lnTo>
                  <a:lnTo>
                    <a:pt x="0" y="985636"/>
                  </a:lnTo>
                  <a:lnTo>
                    <a:pt x="60960" y="985636"/>
                  </a:lnTo>
                  <a:lnTo>
                    <a:pt x="60960" y="504483"/>
                  </a:lnTo>
                  <a:close/>
                  <a:moveTo>
                    <a:pt x="0" y="985636"/>
                  </a:moveTo>
                  <a:lnTo>
                    <a:pt x="60960" y="985636"/>
                  </a:lnTo>
                  <a:lnTo>
                    <a:pt x="60960" y="14732367"/>
                  </a:lnTo>
                  <a:lnTo>
                    <a:pt x="0" y="14732367"/>
                  </a:lnTo>
                  <a:lnTo>
                    <a:pt x="0" y="985636"/>
                  </a:lnTo>
                  <a:close/>
                  <a:moveTo>
                    <a:pt x="142240" y="985636"/>
                  </a:moveTo>
                  <a:lnTo>
                    <a:pt x="158750" y="985636"/>
                  </a:lnTo>
                  <a:lnTo>
                    <a:pt x="158750" y="14732367"/>
                  </a:lnTo>
                  <a:lnTo>
                    <a:pt x="142240" y="14732367"/>
                  </a:lnTo>
                  <a:lnTo>
                    <a:pt x="142240" y="985636"/>
                  </a:lnTo>
                  <a:close/>
                  <a:moveTo>
                    <a:pt x="631309" y="15675597"/>
                  </a:moveTo>
                  <a:lnTo>
                    <a:pt x="362277" y="15595586"/>
                  </a:lnTo>
                  <a:lnTo>
                    <a:pt x="1370078" y="15595586"/>
                  </a:lnTo>
                  <a:lnTo>
                    <a:pt x="1370078" y="15579077"/>
                  </a:lnTo>
                  <a:lnTo>
                    <a:pt x="339090" y="15579077"/>
                  </a:lnTo>
                  <a:lnTo>
                    <a:pt x="158750" y="15398736"/>
                  </a:lnTo>
                  <a:lnTo>
                    <a:pt x="158750" y="14732367"/>
                  </a:lnTo>
                  <a:lnTo>
                    <a:pt x="142240" y="14732367"/>
                  </a:lnTo>
                  <a:lnTo>
                    <a:pt x="142240" y="15382227"/>
                  </a:lnTo>
                  <a:lnTo>
                    <a:pt x="60960" y="15244015"/>
                  </a:lnTo>
                  <a:lnTo>
                    <a:pt x="60960" y="14732367"/>
                  </a:lnTo>
                  <a:lnTo>
                    <a:pt x="0" y="14732367"/>
                  </a:lnTo>
                  <a:lnTo>
                    <a:pt x="0" y="15736557"/>
                  </a:lnTo>
                  <a:lnTo>
                    <a:pt x="1370078" y="15736557"/>
                  </a:lnTo>
                  <a:lnTo>
                    <a:pt x="1370078" y="15675597"/>
                  </a:lnTo>
                  <a:lnTo>
                    <a:pt x="631309" y="15675597"/>
                  </a:lnTo>
                  <a:lnTo>
                    <a:pt x="631309" y="15675597"/>
                  </a:lnTo>
                  <a:close/>
                  <a:moveTo>
                    <a:pt x="1370078" y="15675597"/>
                  </a:moveTo>
                  <a:lnTo>
                    <a:pt x="10636723" y="15675597"/>
                  </a:lnTo>
                  <a:lnTo>
                    <a:pt x="10636723" y="15736556"/>
                  </a:lnTo>
                  <a:lnTo>
                    <a:pt x="1370078" y="15736556"/>
                  </a:lnTo>
                  <a:cubicBezTo>
                    <a:pt x="1370078" y="15736557"/>
                    <a:pt x="1370078" y="15675597"/>
                    <a:pt x="1370078" y="15675597"/>
                  </a:cubicBezTo>
                  <a:close/>
                  <a:moveTo>
                    <a:pt x="1370078" y="15579077"/>
                  </a:moveTo>
                  <a:lnTo>
                    <a:pt x="10636723" y="15579077"/>
                  </a:lnTo>
                  <a:lnTo>
                    <a:pt x="10636723" y="15595586"/>
                  </a:lnTo>
                  <a:lnTo>
                    <a:pt x="1370078" y="15595586"/>
                  </a:lnTo>
                  <a:cubicBezTo>
                    <a:pt x="1370078" y="15595586"/>
                    <a:pt x="1370078" y="15579077"/>
                    <a:pt x="1370078" y="15579077"/>
                  </a:cubicBezTo>
                  <a:close/>
                  <a:moveTo>
                    <a:pt x="11795358" y="14732367"/>
                  </a:moveTo>
                  <a:lnTo>
                    <a:pt x="11734398" y="14732367"/>
                  </a:lnTo>
                  <a:lnTo>
                    <a:pt x="11734398" y="15244015"/>
                  </a:lnTo>
                  <a:lnTo>
                    <a:pt x="11654389" y="15380957"/>
                  </a:lnTo>
                  <a:lnTo>
                    <a:pt x="11654389" y="14732367"/>
                  </a:lnTo>
                  <a:lnTo>
                    <a:pt x="11637879" y="14732367"/>
                  </a:lnTo>
                  <a:lnTo>
                    <a:pt x="11637879" y="15396197"/>
                  </a:lnTo>
                  <a:lnTo>
                    <a:pt x="11454998" y="15579077"/>
                  </a:lnTo>
                  <a:lnTo>
                    <a:pt x="10628182" y="15579077"/>
                  </a:lnTo>
                  <a:lnTo>
                    <a:pt x="10628182" y="15595586"/>
                  </a:lnTo>
                  <a:lnTo>
                    <a:pt x="11438489" y="15595586"/>
                  </a:lnTo>
                  <a:lnTo>
                    <a:pt x="11213219" y="15675597"/>
                  </a:lnTo>
                  <a:lnTo>
                    <a:pt x="10628182" y="15675597"/>
                  </a:lnTo>
                  <a:lnTo>
                    <a:pt x="10628182" y="15736557"/>
                  </a:lnTo>
                  <a:lnTo>
                    <a:pt x="11794089" y="15736557"/>
                  </a:lnTo>
                  <a:lnTo>
                    <a:pt x="11795358" y="14732367"/>
                  </a:lnTo>
                  <a:lnTo>
                    <a:pt x="11795358" y="14732367"/>
                  </a:lnTo>
                  <a:close/>
                  <a:moveTo>
                    <a:pt x="11639148" y="985636"/>
                  </a:moveTo>
                  <a:lnTo>
                    <a:pt x="11655658" y="985636"/>
                  </a:lnTo>
                  <a:lnTo>
                    <a:pt x="11655658" y="14732367"/>
                  </a:lnTo>
                  <a:lnTo>
                    <a:pt x="11639148" y="14732367"/>
                  </a:lnTo>
                  <a:lnTo>
                    <a:pt x="11639148" y="985636"/>
                  </a:lnTo>
                  <a:close/>
                  <a:moveTo>
                    <a:pt x="11734398" y="985636"/>
                  </a:moveTo>
                  <a:lnTo>
                    <a:pt x="11795358" y="985636"/>
                  </a:lnTo>
                  <a:lnTo>
                    <a:pt x="11795358" y="14732367"/>
                  </a:lnTo>
                  <a:lnTo>
                    <a:pt x="11734398" y="14732367"/>
                  </a:lnTo>
                  <a:lnTo>
                    <a:pt x="11734398" y="985636"/>
                  </a:lnTo>
                  <a:close/>
                  <a:moveTo>
                    <a:pt x="11217490" y="60960"/>
                  </a:moveTo>
                  <a:lnTo>
                    <a:pt x="11439758" y="140970"/>
                  </a:lnTo>
                  <a:lnTo>
                    <a:pt x="10632453" y="140970"/>
                  </a:lnTo>
                  <a:lnTo>
                    <a:pt x="10632453" y="157480"/>
                  </a:lnTo>
                  <a:lnTo>
                    <a:pt x="11454998" y="157480"/>
                  </a:lnTo>
                  <a:lnTo>
                    <a:pt x="11637879" y="340360"/>
                  </a:lnTo>
                  <a:lnTo>
                    <a:pt x="11637879" y="985636"/>
                  </a:lnTo>
                  <a:lnTo>
                    <a:pt x="11654389" y="985636"/>
                  </a:lnTo>
                  <a:lnTo>
                    <a:pt x="11654389" y="356870"/>
                  </a:lnTo>
                  <a:lnTo>
                    <a:pt x="11734398" y="507872"/>
                  </a:lnTo>
                  <a:lnTo>
                    <a:pt x="11734398" y="989024"/>
                  </a:lnTo>
                  <a:lnTo>
                    <a:pt x="11795358" y="989024"/>
                  </a:lnTo>
                  <a:lnTo>
                    <a:pt x="11795358" y="0"/>
                  </a:lnTo>
                  <a:lnTo>
                    <a:pt x="10632453" y="0"/>
                  </a:lnTo>
                  <a:lnTo>
                    <a:pt x="10632453" y="60960"/>
                  </a:lnTo>
                  <a:lnTo>
                    <a:pt x="11217490" y="60960"/>
                  </a:lnTo>
                  <a:lnTo>
                    <a:pt x="11217490" y="60960"/>
                  </a:lnTo>
                  <a:close/>
                  <a:moveTo>
                    <a:pt x="1370078" y="140970"/>
                  </a:moveTo>
                  <a:lnTo>
                    <a:pt x="10636723" y="140970"/>
                  </a:lnTo>
                  <a:lnTo>
                    <a:pt x="10636723" y="157480"/>
                  </a:lnTo>
                  <a:lnTo>
                    <a:pt x="1370078" y="157480"/>
                  </a:lnTo>
                  <a:lnTo>
                    <a:pt x="1370078" y="140970"/>
                  </a:lnTo>
                  <a:close/>
                  <a:moveTo>
                    <a:pt x="1370078" y="0"/>
                  </a:moveTo>
                  <a:lnTo>
                    <a:pt x="10636723" y="0"/>
                  </a:lnTo>
                  <a:lnTo>
                    <a:pt x="10636723" y="60960"/>
                  </a:lnTo>
                  <a:lnTo>
                    <a:pt x="1370078" y="60960"/>
                  </a:lnTo>
                  <a:lnTo>
                    <a:pt x="137007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2381" y="1503045"/>
            <a:ext cx="1307637" cy="487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0019" y="1503045"/>
            <a:ext cx="1307637" cy="487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7656" y="1503045"/>
            <a:ext cx="1307637" cy="4874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4744" y="1503045"/>
            <a:ext cx="1307637" cy="487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107" y="1503045"/>
            <a:ext cx="1307637" cy="4874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3880" y="681990"/>
            <a:ext cx="7124641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thens"/>
              </a:rPr>
              <a:t>My Ironman Tracker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35164" y="2302734"/>
            <a:ext cx="3343217" cy="150118"/>
            <a:chOff x="0" y="0"/>
            <a:chExt cx="12727676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12727677" cy="69850"/>
            </a:xfrm>
            <a:custGeom>
              <a:avLst/>
              <a:gdLst/>
              <a:ahLst/>
              <a:cxnLst/>
              <a:rect l="l" t="t" r="r" b="b"/>
              <a:pathLst>
                <a:path w="12727677" h="69850">
                  <a:moveTo>
                    <a:pt x="124368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727677" y="69850"/>
                  </a:lnTo>
                  <a:lnTo>
                    <a:pt x="12727677" y="0"/>
                  </a:lnTo>
                  <a:close/>
                </a:path>
              </a:pathLst>
            </a:custGeom>
            <a:solidFill>
              <a:srgbClr val="0D0D0D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77240" y="2550523"/>
            <a:ext cx="621792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AdBhashitha"/>
              </a:rPr>
              <a:t>Keep track of your family's feet, wheels, and water distance here! Remember, your whole family is helping to reach the goals!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240" y="2047087"/>
            <a:ext cx="114926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thens"/>
              </a:rPr>
              <a:t>Names: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51325" y="2047087"/>
            <a:ext cx="1149263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thens"/>
              </a:rPr>
              <a:t>Grade: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884097" y="2302734"/>
            <a:ext cx="793558" cy="150118"/>
            <a:chOff x="0" y="0"/>
            <a:chExt cx="3021087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3021087" cy="69850"/>
            </a:xfrm>
            <a:custGeom>
              <a:avLst/>
              <a:gdLst/>
              <a:ahLst/>
              <a:cxnLst/>
              <a:rect l="l" t="t" r="r" b="b"/>
              <a:pathLst>
                <a:path w="3021087" h="69850">
                  <a:moveTo>
                    <a:pt x="27302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021087" y="69850"/>
                  </a:lnTo>
                  <a:lnTo>
                    <a:pt x="3021087" y="0"/>
                  </a:lnTo>
                  <a:close/>
                </a:path>
              </a:pathLst>
            </a:custGeom>
            <a:solidFill>
              <a:srgbClr val="0D0D0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71656" y="9363676"/>
            <a:ext cx="6429088" cy="150118"/>
            <a:chOff x="0" y="0"/>
            <a:chExt cx="24475637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24475636" cy="69850"/>
            </a:xfrm>
            <a:custGeom>
              <a:avLst/>
              <a:gdLst/>
              <a:ahLst/>
              <a:cxnLst/>
              <a:rect l="l" t="t" r="r" b="b"/>
              <a:pathLst>
                <a:path w="24475636" h="69850">
                  <a:moveTo>
                    <a:pt x="241848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475636" y="69850"/>
                  </a:lnTo>
                  <a:lnTo>
                    <a:pt x="24475636" y="0"/>
                  </a:lnTo>
                  <a:close/>
                </a:path>
              </a:pathLst>
            </a:custGeom>
            <a:solidFill>
              <a:srgbClr val="0D0D0D"/>
            </a:solidFill>
          </p:spPr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BFF381D-61F0-7B49-83E7-02EED6E1B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52223"/>
              </p:ext>
            </p:extLst>
          </p:nvPr>
        </p:nvGraphicFramePr>
        <p:xfrm>
          <a:off x="647117" y="3515637"/>
          <a:ext cx="6429087" cy="593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717">
                  <a:extLst>
                    <a:ext uri="{9D8B030D-6E8A-4147-A177-3AD203B41FA5}">
                      <a16:colId xmlns:a16="http://schemas.microsoft.com/office/drawing/2014/main" val="117726902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053726914"/>
                    </a:ext>
                  </a:extLst>
                </a:gridCol>
                <a:gridCol w="1283770">
                  <a:extLst>
                    <a:ext uri="{9D8B030D-6E8A-4147-A177-3AD203B41FA5}">
                      <a16:colId xmlns:a16="http://schemas.microsoft.com/office/drawing/2014/main" val="306126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Feet, wheels, or water?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14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5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5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8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9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7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7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0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7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6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9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24735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0C87C8-93B6-D04C-B091-739D991824EF}"/>
              </a:ext>
            </a:extLst>
          </p:cNvPr>
          <p:cNvSpPr txBox="1"/>
          <p:nvPr/>
        </p:nvSpPr>
        <p:spPr>
          <a:xfrm>
            <a:off x="1802463" y="1949416"/>
            <a:ext cx="302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name here!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35D7C-D34F-5247-87EE-29CBD1643A13}"/>
              </a:ext>
            </a:extLst>
          </p:cNvPr>
          <p:cNvSpPr txBox="1"/>
          <p:nvPr/>
        </p:nvSpPr>
        <p:spPr>
          <a:xfrm>
            <a:off x="5899201" y="1954520"/>
            <a:ext cx="130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here!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425" y="345365"/>
            <a:ext cx="7021551" cy="9367671"/>
            <a:chOff x="0" y="0"/>
            <a:chExt cx="11795358" cy="157365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5358" cy="15736557"/>
            </a:xfrm>
            <a:custGeom>
              <a:avLst/>
              <a:gdLst/>
              <a:ahLst/>
              <a:cxnLst/>
              <a:rect l="l" t="t" r="r" b="b"/>
              <a:pathLst>
                <a:path w="11795358" h="15736557">
                  <a:moveTo>
                    <a:pt x="60960" y="504483"/>
                  </a:moveTo>
                  <a:lnTo>
                    <a:pt x="142240" y="354330"/>
                  </a:lnTo>
                  <a:lnTo>
                    <a:pt x="142240" y="985636"/>
                  </a:lnTo>
                  <a:lnTo>
                    <a:pt x="158750" y="985636"/>
                  </a:lnTo>
                  <a:lnTo>
                    <a:pt x="158750" y="339090"/>
                  </a:lnTo>
                  <a:lnTo>
                    <a:pt x="340360" y="157480"/>
                  </a:lnTo>
                  <a:lnTo>
                    <a:pt x="1370078" y="157480"/>
                  </a:lnTo>
                  <a:lnTo>
                    <a:pt x="1370078" y="140970"/>
                  </a:lnTo>
                  <a:lnTo>
                    <a:pt x="362277" y="140970"/>
                  </a:lnTo>
                  <a:lnTo>
                    <a:pt x="631309" y="60960"/>
                  </a:lnTo>
                  <a:lnTo>
                    <a:pt x="1370078" y="60960"/>
                  </a:lnTo>
                  <a:lnTo>
                    <a:pt x="1370078" y="0"/>
                  </a:lnTo>
                  <a:lnTo>
                    <a:pt x="0" y="0"/>
                  </a:lnTo>
                  <a:lnTo>
                    <a:pt x="0" y="985636"/>
                  </a:lnTo>
                  <a:lnTo>
                    <a:pt x="60960" y="985636"/>
                  </a:lnTo>
                  <a:lnTo>
                    <a:pt x="60960" y="504483"/>
                  </a:lnTo>
                  <a:close/>
                  <a:moveTo>
                    <a:pt x="0" y="985636"/>
                  </a:moveTo>
                  <a:lnTo>
                    <a:pt x="60960" y="985636"/>
                  </a:lnTo>
                  <a:lnTo>
                    <a:pt x="60960" y="14732367"/>
                  </a:lnTo>
                  <a:lnTo>
                    <a:pt x="0" y="14732367"/>
                  </a:lnTo>
                  <a:lnTo>
                    <a:pt x="0" y="985636"/>
                  </a:lnTo>
                  <a:close/>
                  <a:moveTo>
                    <a:pt x="142240" y="985636"/>
                  </a:moveTo>
                  <a:lnTo>
                    <a:pt x="158750" y="985636"/>
                  </a:lnTo>
                  <a:lnTo>
                    <a:pt x="158750" y="14732367"/>
                  </a:lnTo>
                  <a:lnTo>
                    <a:pt x="142240" y="14732367"/>
                  </a:lnTo>
                  <a:lnTo>
                    <a:pt x="142240" y="985636"/>
                  </a:lnTo>
                  <a:close/>
                  <a:moveTo>
                    <a:pt x="631309" y="15675597"/>
                  </a:moveTo>
                  <a:lnTo>
                    <a:pt x="362277" y="15595586"/>
                  </a:lnTo>
                  <a:lnTo>
                    <a:pt x="1370078" y="15595586"/>
                  </a:lnTo>
                  <a:lnTo>
                    <a:pt x="1370078" y="15579077"/>
                  </a:lnTo>
                  <a:lnTo>
                    <a:pt x="339090" y="15579077"/>
                  </a:lnTo>
                  <a:lnTo>
                    <a:pt x="158750" y="15398736"/>
                  </a:lnTo>
                  <a:lnTo>
                    <a:pt x="158750" y="14732367"/>
                  </a:lnTo>
                  <a:lnTo>
                    <a:pt x="142240" y="14732367"/>
                  </a:lnTo>
                  <a:lnTo>
                    <a:pt x="142240" y="15382227"/>
                  </a:lnTo>
                  <a:lnTo>
                    <a:pt x="60960" y="15244015"/>
                  </a:lnTo>
                  <a:lnTo>
                    <a:pt x="60960" y="14732367"/>
                  </a:lnTo>
                  <a:lnTo>
                    <a:pt x="0" y="14732367"/>
                  </a:lnTo>
                  <a:lnTo>
                    <a:pt x="0" y="15736557"/>
                  </a:lnTo>
                  <a:lnTo>
                    <a:pt x="1370078" y="15736557"/>
                  </a:lnTo>
                  <a:lnTo>
                    <a:pt x="1370078" y="15675597"/>
                  </a:lnTo>
                  <a:lnTo>
                    <a:pt x="631309" y="15675597"/>
                  </a:lnTo>
                  <a:lnTo>
                    <a:pt x="631309" y="15675597"/>
                  </a:lnTo>
                  <a:close/>
                  <a:moveTo>
                    <a:pt x="1370078" y="15675597"/>
                  </a:moveTo>
                  <a:lnTo>
                    <a:pt x="10636723" y="15675597"/>
                  </a:lnTo>
                  <a:lnTo>
                    <a:pt x="10636723" y="15736556"/>
                  </a:lnTo>
                  <a:lnTo>
                    <a:pt x="1370078" y="15736556"/>
                  </a:lnTo>
                  <a:cubicBezTo>
                    <a:pt x="1370078" y="15736557"/>
                    <a:pt x="1370078" y="15675597"/>
                    <a:pt x="1370078" y="15675597"/>
                  </a:cubicBezTo>
                  <a:close/>
                  <a:moveTo>
                    <a:pt x="1370078" y="15579077"/>
                  </a:moveTo>
                  <a:lnTo>
                    <a:pt x="10636723" y="15579077"/>
                  </a:lnTo>
                  <a:lnTo>
                    <a:pt x="10636723" y="15595586"/>
                  </a:lnTo>
                  <a:lnTo>
                    <a:pt x="1370078" y="15595586"/>
                  </a:lnTo>
                  <a:cubicBezTo>
                    <a:pt x="1370078" y="15595586"/>
                    <a:pt x="1370078" y="15579077"/>
                    <a:pt x="1370078" y="15579077"/>
                  </a:cubicBezTo>
                  <a:close/>
                  <a:moveTo>
                    <a:pt x="11795358" y="14732367"/>
                  </a:moveTo>
                  <a:lnTo>
                    <a:pt x="11734398" y="14732367"/>
                  </a:lnTo>
                  <a:lnTo>
                    <a:pt x="11734398" y="15244015"/>
                  </a:lnTo>
                  <a:lnTo>
                    <a:pt x="11654389" y="15380957"/>
                  </a:lnTo>
                  <a:lnTo>
                    <a:pt x="11654389" y="14732367"/>
                  </a:lnTo>
                  <a:lnTo>
                    <a:pt x="11637879" y="14732367"/>
                  </a:lnTo>
                  <a:lnTo>
                    <a:pt x="11637879" y="15396197"/>
                  </a:lnTo>
                  <a:lnTo>
                    <a:pt x="11454998" y="15579077"/>
                  </a:lnTo>
                  <a:lnTo>
                    <a:pt x="10628182" y="15579077"/>
                  </a:lnTo>
                  <a:lnTo>
                    <a:pt x="10628182" y="15595586"/>
                  </a:lnTo>
                  <a:lnTo>
                    <a:pt x="11438489" y="15595586"/>
                  </a:lnTo>
                  <a:lnTo>
                    <a:pt x="11213219" y="15675597"/>
                  </a:lnTo>
                  <a:lnTo>
                    <a:pt x="10628182" y="15675597"/>
                  </a:lnTo>
                  <a:lnTo>
                    <a:pt x="10628182" y="15736557"/>
                  </a:lnTo>
                  <a:lnTo>
                    <a:pt x="11794089" y="15736557"/>
                  </a:lnTo>
                  <a:lnTo>
                    <a:pt x="11795358" y="14732367"/>
                  </a:lnTo>
                  <a:lnTo>
                    <a:pt x="11795358" y="14732367"/>
                  </a:lnTo>
                  <a:close/>
                  <a:moveTo>
                    <a:pt x="11639148" y="985636"/>
                  </a:moveTo>
                  <a:lnTo>
                    <a:pt x="11655658" y="985636"/>
                  </a:lnTo>
                  <a:lnTo>
                    <a:pt x="11655658" y="14732367"/>
                  </a:lnTo>
                  <a:lnTo>
                    <a:pt x="11639148" y="14732367"/>
                  </a:lnTo>
                  <a:lnTo>
                    <a:pt x="11639148" y="985636"/>
                  </a:lnTo>
                  <a:close/>
                  <a:moveTo>
                    <a:pt x="11734398" y="985636"/>
                  </a:moveTo>
                  <a:lnTo>
                    <a:pt x="11795358" y="985636"/>
                  </a:lnTo>
                  <a:lnTo>
                    <a:pt x="11795358" y="14732367"/>
                  </a:lnTo>
                  <a:lnTo>
                    <a:pt x="11734398" y="14732367"/>
                  </a:lnTo>
                  <a:lnTo>
                    <a:pt x="11734398" y="985636"/>
                  </a:lnTo>
                  <a:close/>
                  <a:moveTo>
                    <a:pt x="11217490" y="60960"/>
                  </a:moveTo>
                  <a:lnTo>
                    <a:pt x="11439758" y="140970"/>
                  </a:lnTo>
                  <a:lnTo>
                    <a:pt x="10632453" y="140970"/>
                  </a:lnTo>
                  <a:lnTo>
                    <a:pt x="10632453" y="157480"/>
                  </a:lnTo>
                  <a:lnTo>
                    <a:pt x="11454998" y="157480"/>
                  </a:lnTo>
                  <a:lnTo>
                    <a:pt x="11637879" y="340360"/>
                  </a:lnTo>
                  <a:lnTo>
                    <a:pt x="11637879" y="985636"/>
                  </a:lnTo>
                  <a:lnTo>
                    <a:pt x="11654389" y="985636"/>
                  </a:lnTo>
                  <a:lnTo>
                    <a:pt x="11654389" y="356870"/>
                  </a:lnTo>
                  <a:lnTo>
                    <a:pt x="11734398" y="507872"/>
                  </a:lnTo>
                  <a:lnTo>
                    <a:pt x="11734398" y="989024"/>
                  </a:lnTo>
                  <a:lnTo>
                    <a:pt x="11795358" y="989024"/>
                  </a:lnTo>
                  <a:lnTo>
                    <a:pt x="11795358" y="0"/>
                  </a:lnTo>
                  <a:lnTo>
                    <a:pt x="10632453" y="0"/>
                  </a:lnTo>
                  <a:lnTo>
                    <a:pt x="10632453" y="60960"/>
                  </a:lnTo>
                  <a:lnTo>
                    <a:pt x="11217490" y="60960"/>
                  </a:lnTo>
                  <a:lnTo>
                    <a:pt x="11217490" y="60960"/>
                  </a:lnTo>
                  <a:close/>
                  <a:moveTo>
                    <a:pt x="1370078" y="140970"/>
                  </a:moveTo>
                  <a:lnTo>
                    <a:pt x="10636723" y="140970"/>
                  </a:lnTo>
                  <a:lnTo>
                    <a:pt x="10636723" y="157480"/>
                  </a:lnTo>
                  <a:lnTo>
                    <a:pt x="1370078" y="157480"/>
                  </a:lnTo>
                  <a:lnTo>
                    <a:pt x="1370078" y="140970"/>
                  </a:lnTo>
                  <a:close/>
                  <a:moveTo>
                    <a:pt x="1370078" y="0"/>
                  </a:moveTo>
                  <a:lnTo>
                    <a:pt x="10636723" y="0"/>
                  </a:lnTo>
                  <a:lnTo>
                    <a:pt x="10636723" y="60960"/>
                  </a:lnTo>
                  <a:lnTo>
                    <a:pt x="1370078" y="60960"/>
                  </a:lnTo>
                  <a:lnTo>
                    <a:pt x="137007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2381" y="1503045"/>
            <a:ext cx="1307637" cy="4874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0019" y="1503045"/>
            <a:ext cx="1307637" cy="487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7656" y="1503045"/>
            <a:ext cx="1307637" cy="4874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4744" y="1503045"/>
            <a:ext cx="1307637" cy="487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7107" y="1503045"/>
            <a:ext cx="1307637" cy="48748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3880" y="681990"/>
            <a:ext cx="7124641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thens"/>
              </a:rPr>
              <a:t>My Ironman Tracker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26C7D3-64DB-5F49-9309-67AB48ACB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57938"/>
              </p:ext>
            </p:extLst>
          </p:nvPr>
        </p:nvGraphicFramePr>
        <p:xfrm>
          <a:off x="671655" y="2062480"/>
          <a:ext cx="6429087" cy="741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717">
                  <a:extLst>
                    <a:ext uri="{9D8B030D-6E8A-4147-A177-3AD203B41FA5}">
                      <a16:colId xmlns:a16="http://schemas.microsoft.com/office/drawing/2014/main" val="117726902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053726914"/>
                    </a:ext>
                  </a:extLst>
                </a:gridCol>
                <a:gridCol w="1283770">
                  <a:extLst>
                    <a:ext uri="{9D8B030D-6E8A-4147-A177-3AD203B41FA5}">
                      <a16:colId xmlns:a16="http://schemas.microsoft.com/office/drawing/2014/main" val="306126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Feet, wheels, or water?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14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5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5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8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69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9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71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74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1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8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0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7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69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9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24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3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5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19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8396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Macintosh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Athens</vt:lpstr>
      <vt:lpstr>Calibri</vt:lpstr>
      <vt:lpstr>Arial</vt:lpstr>
      <vt:lpstr>AdBhashitha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Ironman Challenge</dc:title>
  <cp:lastModifiedBy>Fabricio Calvet</cp:lastModifiedBy>
  <cp:revision>2</cp:revision>
  <dcterms:created xsi:type="dcterms:W3CDTF">2006-08-16T00:00:00Z</dcterms:created>
  <dcterms:modified xsi:type="dcterms:W3CDTF">2020-06-08T17:48:03Z</dcterms:modified>
  <dc:identifier>DAD4hnYifuE</dc:identifier>
</cp:coreProperties>
</file>